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78" r:id="rId7"/>
    <p:sldId id="277" r:id="rId8"/>
    <p:sldId id="262" r:id="rId9"/>
    <p:sldId id="273" r:id="rId10"/>
    <p:sldId id="274" r:id="rId11"/>
    <p:sldId id="265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  <p:sldId id="279" r:id="rId22"/>
    <p:sldId id="282" r:id="rId23"/>
    <p:sldId id="280" r:id="rId24"/>
    <p:sldId id="281" r:id="rId25"/>
    <p:sldId id="283" r:id="rId26"/>
    <p:sldId id="263" r:id="rId27"/>
    <p:sldId id="260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50" d="100"/>
          <a:sy n="150" d="100"/>
        </p:scale>
        <p:origin x="-2064" y="-88"/>
      </p:cViewPr>
      <p:guideLst>
        <p:guide orient="horz" pos="2063"/>
        <p:guide pos="2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0" d="100"/>
        <a:sy n="300" d="100"/>
      </p:scale>
      <p:origin x="0" y="74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38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9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2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3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2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4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9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7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2A4DA-7676-0444-B557-FA8CDF5F808E}" type="datetimeFigureOut">
              <a:rPr lang="en-US" smtClean="0"/>
              <a:t>25/06/20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2AD49-9F00-C34F-8021-D0E8E04C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4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WE761 Exercise 2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CLI</a:t>
            </a:r>
          </a:p>
          <a:p>
            <a:r>
              <a:rPr lang="en-US" dirty="0" smtClean="0"/>
              <a:t>XMI (SOMA / AMP)</a:t>
            </a:r>
          </a:p>
          <a:p>
            <a:r>
              <a:rPr lang="en-US" dirty="0" smtClean="0"/>
              <a:t>RMI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Web Page - 2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51" y="1676401"/>
            <a:ext cx="8150308" cy="3488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84200" y="5621866"/>
            <a:ext cx="2887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clicking </a:t>
            </a:r>
            <a:r>
              <a:rPr lang="en-US" i="1" dirty="0" smtClean="0"/>
              <a:t>Submit</a:t>
            </a:r>
            <a:r>
              <a:rPr lang="en-US" dirty="0" smtClean="0"/>
              <a:t> button sends form data to </a:t>
            </a:r>
            <a:r>
              <a:rPr lang="en-US" i="1" dirty="0" err="1" smtClean="0"/>
              <a:t>DPAdmin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978400" y="5452533"/>
            <a:ext cx="3976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web page could have been served</a:t>
            </a:r>
          </a:p>
          <a:p>
            <a:r>
              <a:rPr lang="en-US" dirty="0" smtClean="0"/>
              <a:t>up from anywhere, just happens to be</a:t>
            </a:r>
          </a:p>
          <a:p>
            <a:r>
              <a:rPr lang="en-US" dirty="0" smtClean="0"/>
              <a:t>Apache http server on Linux 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43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SOMA Response via </a:t>
            </a:r>
            <a:r>
              <a:rPr lang="en-US" i="1" dirty="0" err="1" smtClean="0"/>
              <a:t>DPAdmin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95" y="1599312"/>
            <a:ext cx="6716823" cy="436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DPAdmin</a:t>
            </a:r>
            <a:r>
              <a:rPr lang="en-US" dirty="0" smtClean="0"/>
              <a:t> in </a:t>
            </a:r>
            <a:r>
              <a:rPr lang="en-US" i="1" dirty="0" smtClean="0"/>
              <a:t>student01-domain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88" y="1588525"/>
            <a:ext cx="8155763" cy="38439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0867" y="5875867"/>
            <a:ext cx="525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Built by a competent DataPower developer to provide</a:t>
            </a:r>
          </a:p>
          <a:p>
            <a:r>
              <a:rPr lang="en-US" dirty="0" smtClean="0"/>
              <a:t>advanced DP admin capabilities?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3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DPAdmin</a:t>
            </a:r>
            <a:r>
              <a:rPr lang="en-US" dirty="0" smtClean="0"/>
              <a:t> probe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8" y="1555508"/>
            <a:ext cx="7782309" cy="47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9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DPAdmin</a:t>
            </a:r>
            <a:r>
              <a:rPr lang="en-US" i="1" dirty="0" smtClean="0"/>
              <a:t> -</a:t>
            </a:r>
            <a:r>
              <a:rPr lang="en-US" dirty="0" smtClean="0"/>
              <a:t> INPUT context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71" y="1417638"/>
            <a:ext cx="7134494" cy="52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Action </a:t>
            </a:r>
            <a:r>
              <a:rPr lang="en-US" i="1" dirty="0" smtClean="0"/>
              <a:t>Convert Query </a:t>
            </a:r>
            <a:r>
              <a:rPr lang="en-US" i="1" dirty="0" err="1" smtClean="0"/>
              <a:t>Params</a:t>
            </a:r>
            <a:r>
              <a:rPr lang="en-US" i="1" dirty="0" smtClean="0"/>
              <a:t> to XML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08" y="1348241"/>
            <a:ext cx="7152500" cy="51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8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</a:t>
            </a:r>
            <a:r>
              <a:rPr lang="en-US" i="1" dirty="0" smtClean="0"/>
              <a:t>Route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3028"/>
            <a:ext cx="8266040" cy="3454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7456" y="5983304"/>
            <a:ext cx="232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 a </a:t>
            </a:r>
            <a:r>
              <a:rPr lang="en-US" i="1" dirty="0" smtClean="0"/>
              <a:t>Service Variable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35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</a:t>
            </a:r>
            <a:r>
              <a:rPr lang="en-US" i="1" dirty="0" smtClean="0"/>
              <a:t>Route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6" y="1496406"/>
            <a:ext cx="8538804" cy="4321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7456" y="5983304"/>
            <a:ext cx="2517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var</a:t>
            </a:r>
            <a:r>
              <a:rPr lang="en-US" i="1" dirty="0" smtClean="0"/>
              <a:t>://service/routing-</a:t>
            </a:r>
            <a:r>
              <a:rPr lang="en-US" i="1" dirty="0" err="1" smtClean="0"/>
              <a:t>url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9208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creates XMI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97" y="1599267"/>
            <a:ext cx="7643796" cy="47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35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10823" y="2105237"/>
            <a:ext cx="4449469" cy="284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XMI – Exercise Sections 2.4, 2.5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88569" y="1619431"/>
            <a:ext cx="53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08617" y="3607709"/>
            <a:ext cx="381041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default</a:t>
            </a:r>
            <a:r>
              <a:rPr lang="en-US" dirty="0" smtClean="0"/>
              <a:t> domain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42184" y="4173076"/>
            <a:ext cx="27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XMI (SOMA &amp; AMP) – 5550</a:t>
            </a:r>
          </a:p>
          <a:p>
            <a:r>
              <a:rPr lang="en-US" sz="1400" dirty="0" smtClean="0"/>
              <a:t>RMI - 5554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510392" y="2116146"/>
            <a:ext cx="2259877" cy="284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1709" y="1584338"/>
            <a:ext cx="13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7214" y="2701200"/>
            <a:ext cx="20648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Web page with JavaScript</a:t>
            </a: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2702072" y="2855089"/>
            <a:ext cx="1706545" cy="1077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07585" y="2234492"/>
            <a:ext cx="381041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student01_domain</a:t>
            </a:r>
            <a:r>
              <a:rPr lang="en-US" dirty="0" smtClean="0"/>
              <a:t> domain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41152" y="2799859"/>
            <a:ext cx="271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DPAdmin</a:t>
            </a:r>
            <a:r>
              <a:rPr lang="en-US" sz="1400" dirty="0" smtClean="0"/>
              <a:t> (MPGW)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348639"/>
            <a:ext cx="3316995" cy="189452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Straight Connector 30"/>
          <p:cNvCxnSpPr/>
          <p:nvPr/>
        </p:nvCxnSpPr>
        <p:spPr>
          <a:xfrm flipH="1">
            <a:off x="8219034" y="3008977"/>
            <a:ext cx="7471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947150" y="3008977"/>
            <a:ext cx="19050" cy="22805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873500" y="5264150"/>
            <a:ext cx="5092700" cy="31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873500" y="4344406"/>
            <a:ext cx="0" cy="9197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873500" y="4344406"/>
            <a:ext cx="5351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44813" y="2485757"/>
            <a:ext cx="1113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3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 </a:t>
            </a:r>
            <a:r>
              <a:rPr lang="en-US" dirty="0"/>
              <a:t>-</a:t>
            </a:r>
            <a:r>
              <a:rPr lang="en-US" dirty="0" smtClean="0"/>
              <a:t> Agenda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6818" y="4969040"/>
            <a:ext cx="3648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Important sections:</a:t>
            </a:r>
          </a:p>
          <a:p>
            <a:r>
              <a:rPr lang="en-US" dirty="0" smtClean="0"/>
              <a:t>2.1		 		- CLI</a:t>
            </a:r>
          </a:p>
          <a:p>
            <a:r>
              <a:rPr lang="en-US" dirty="0" smtClean="0"/>
              <a:t>2.3, 2.6, 2.7		- XMI (SOMA)</a:t>
            </a:r>
          </a:p>
          <a:p>
            <a:r>
              <a:rPr lang="en-US" dirty="0" smtClean="0"/>
              <a:t>2.8				- XMI (AMP)</a:t>
            </a:r>
          </a:p>
          <a:p>
            <a:r>
              <a:rPr lang="en-US" dirty="0" smtClean="0"/>
              <a:t>2.9				- RMI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3624" y="5437818"/>
            <a:ext cx="28061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Elaborate:</a:t>
            </a:r>
          </a:p>
          <a:p>
            <a:r>
              <a:rPr lang="en-US" dirty="0" smtClean="0"/>
              <a:t>2.4, 2.5	- </a:t>
            </a:r>
            <a:r>
              <a:rPr lang="en-US" i="1" dirty="0" err="1" smtClean="0"/>
              <a:t>DPAdmin</a:t>
            </a:r>
            <a:r>
              <a:rPr lang="en-US" dirty="0" smtClean="0"/>
              <a:t> service</a:t>
            </a:r>
          </a:p>
          <a:p>
            <a:r>
              <a:rPr lang="en-US" sz="1400" dirty="0" smtClean="0"/>
              <a:t>(worth looking at the processing</a:t>
            </a:r>
          </a:p>
          <a:p>
            <a:r>
              <a:rPr lang="en-US" sz="1400" dirty="0" smtClean="0"/>
              <a:t>policy and its actions)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1" y="2171700"/>
            <a:ext cx="8407400" cy="23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4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Further slides WIP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5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DPAdmin</a:t>
            </a:r>
            <a:r>
              <a:rPr lang="en-US" dirty="0" smtClean="0"/>
              <a:t> –Front Side Protocol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1356049"/>
            <a:ext cx="7916333" cy="51135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9368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DPAdmin</a:t>
            </a:r>
            <a:r>
              <a:rPr lang="en-US" dirty="0" smtClean="0"/>
              <a:t> MPGW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4" y="2192867"/>
            <a:ext cx="7675755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81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https_fsh_dpadmin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4" y="1515640"/>
            <a:ext cx="6942666" cy="49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3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ssl_proxy_profile_dpadmin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464048"/>
            <a:ext cx="8424333" cy="208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1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StudentIdCred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5600"/>
            <a:ext cx="8492067" cy="36589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0" y="6106067"/>
            <a:ext cx="460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are actually using this in the Front Handler!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29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definitions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5" y="1417638"/>
            <a:ext cx="7538108" cy="52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7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10823" y="2105237"/>
            <a:ext cx="4449469" cy="284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XMI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88569" y="1619431"/>
            <a:ext cx="53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08617" y="3607709"/>
            <a:ext cx="381041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default</a:t>
            </a:r>
            <a:r>
              <a:rPr lang="en-US" dirty="0" smtClean="0"/>
              <a:t> domain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42184" y="4173076"/>
            <a:ext cx="27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XMI (SOMA &amp; AMP) – 5550</a:t>
            </a:r>
          </a:p>
          <a:p>
            <a:r>
              <a:rPr lang="en-US" sz="1400" dirty="0" smtClean="0"/>
              <a:t>RMI - 5554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407585" y="2251538"/>
            <a:ext cx="381041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default</a:t>
            </a:r>
            <a:r>
              <a:rPr lang="en-US" dirty="0" smtClean="0"/>
              <a:t> domain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41152" y="2816905"/>
            <a:ext cx="27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XMI (SOMA &amp; AMP) – 5550</a:t>
            </a:r>
          </a:p>
          <a:p>
            <a:r>
              <a:rPr lang="en-US" sz="1400" dirty="0" smtClean="0"/>
              <a:t>RMI - 5554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415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2868" y="1041399"/>
            <a:ext cx="3234266" cy="2167467"/>
          </a:xfrm>
        </p:spPr>
        <p:txBody>
          <a:bodyPr>
            <a:normAutofit/>
          </a:bodyPr>
          <a:lstStyle/>
          <a:p>
            <a:r>
              <a:rPr lang="en-US" dirty="0" smtClean="0"/>
              <a:t>Log target Archival Upload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87" y="857250"/>
            <a:ext cx="5494867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9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– SSH from Terminal Window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3" y="1345789"/>
            <a:ext cx="6384907" cy="2083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651" y="2450444"/>
            <a:ext cx="5649150" cy="2759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9" y="5399441"/>
            <a:ext cx="7030076" cy="10173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920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10823" y="2105237"/>
            <a:ext cx="4449469" cy="284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XMI Direct – Message Flow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88569" y="1619431"/>
            <a:ext cx="53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08617" y="3607709"/>
            <a:ext cx="381041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default</a:t>
            </a:r>
            <a:r>
              <a:rPr lang="en-US" dirty="0" smtClean="0"/>
              <a:t> domain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42184" y="4173076"/>
            <a:ext cx="27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XMI (SOMA &amp; AMP) – 5550</a:t>
            </a:r>
          </a:p>
          <a:p>
            <a:r>
              <a:rPr lang="en-US" sz="1400" dirty="0" smtClean="0"/>
              <a:t>RMI - 5554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510392" y="2116146"/>
            <a:ext cx="2259877" cy="284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1709" y="1584338"/>
            <a:ext cx="13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7214" y="4091233"/>
            <a:ext cx="206485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Program: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cURL</a:t>
            </a:r>
            <a:r>
              <a:rPr lang="en-US" sz="1400" dirty="0" smtClean="0"/>
              <a:t>, Java, Ant, Perl, </a:t>
            </a:r>
            <a:r>
              <a:rPr lang="is-IS" sz="1400" dirty="0" smtClean="0"/>
              <a:t>…</a:t>
            </a:r>
            <a:endParaRPr lang="en-US" sz="1400" dirty="0"/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2702072" y="4352843"/>
            <a:ext cx="17065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325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XMI Direct – SOMA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417638"/>
            <a:ext cx="7780867" cy="3661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2267" y="5588001"/>
            <a:ext cx="387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simple example taken from the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XMI – Exercise Sections 2.4, 2.5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elaborate architecture!!!</a:t>
            </a:r>
          </a:p>
          <a:p>
            <a:r>
              <a:rPr lang="en-US" dirty="0" smtClean="0"/>
              <a:t>Web page from some server:</a:t>
            </a:r>
          </a:p>
          <a:p>
            <a:pPr lvl="1"/>
            <a:r>
              <a:rPr lang="en-US" dirty="0" smtClean="0"/>
              <a:t>takes form data</a:t>
            </a:r>
          </a:p>
          <a:p>
            <a:pPr lvl="1"/>
            <a:r>
              <a:rPr lang="en-US" dirty="0" smtClean="0"/>
              <a:t>form data sent to by JavaScript to a server, address determined by some of the form data</a:t>
            </a:r>
          </a:p>
          <a:p>
            <a:r>
              <a:rPr lang="en-US" dirty="0" smtClean="0"/>
              <a:t>Server is </a:t>
            </a:r>
            <a:r>
              <a:rPr lang="en-US" i="1" dirty="0" err="1" smtClean="0"/>
              <a:t>DPAdmin</a:t>
            </a:r>
            <a:r>
              <a:rPr lang="en-US" dirty="0" smtClean="0"/>
              <a:t> MPGW on IDG</a:t>
            </a:r>
          </a:p>
          <a:p>
            <a:r>
              <a:rPr lang="en-US" i="1" dirty="0" err="1" smtClean="0"/>
              <a:t>DPAdmin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extracts form data, converting to XML</a:t>
            </a:r>
          </a:p>
          <a:p>
            <a:pPr lvl="1"/>
            <a:r>
              <a:rPr lang="en-US" dirty="0" smtClean="0"/>
              <a:t>sets route to back end (XMI on some IDG)</a:t>
            </a:r>
          </a:p>
          <a:p>
            <a:pPr lvl="1"/>
            <a:r>
              <a:rPr lang="en-US" dirty="0" smtClean="0"/>
              <a:t>converts the XML into SOMA</a:t>
            </a:r>
          </a:p>
          <a:p>
            <a:pPr lvl="1"/>
            <a:r>
              <a:rPr lang="en-US" dirty="0" smtClean="0"/>
              <a:t>sends to back end</a:t>
            </a:r>
            <a:r>
              <a:rPr lang="en-US" dirty="0"/>
              <a:t> </a:t>
            </a:r>
            <a:r>
              <a:rPr lang="en-US" dirty="0" smtClean="0"/>
              <a:t>(XMI on some IDG)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877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10823" y="2105237"/>
            <a:ext cx="4449469" cy="284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XMI – Exercise Sections 2.4, 2.5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88569" y="1619431"/>
            <a:ext cx="53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08617" y="3607709"/>
            <a:ext cx="381041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default</a:t>
            </a:r>
            <a:r>
              <a:rPr lang="en-US" dirty="0" smtClean="0"/>
              <a:t> domain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42184" y="4173076"/>
            <a:ext cx="27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XMI (SOMA &amp; AMP) – 5550</a:t>
            </a:r>
          </a:p>
          <a:p>
            <a:r>
              <a:rPr lang="en-US" sz="1400" dirty="0" smtClean="0"/>
              <a:t>RMI - 5554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510392" y="2116146"/>
            <a:ext cx="2259877" cy="284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1709" y="1584338"/>
            <a:ext cx="13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7214" y="2701200"/>
            <a:ext cx="20648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Web page with JavaScript</a:t>
            </a: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2702072" y="2855089"/>
            <a:ext cx="1706545" cy="1077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07585" y="2234492"/>
            <a:ext cx="381041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student01_domain</a:t>
            </a:r>
            <a:r>
              <a:rPr lang="en-US" dirty="0" smtClean="0"/>
              <a:t> domain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41152" y="2799859"/>
            <a:ext cx="271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DPAdmin</a:t>
            </a:r>
            <a:r>
              <a:rPr lang="en-US" sz="1400" dirty="0" smtClean="0"/>
              <a:t> (MPGW)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76" y="4327433"/>
            <a:ext cx="3316995" cy="189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2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855" b="1855"/>
          <a:stretch>
            <a:fillRect/>
          </a:stretch>
        </p:blipFill>
        <p:spPr>
          <a:xfrm>
            <a:off x="1292552" y="1417638"/>
            <a:ext cx="6333492" cy="3483177"/>
          </a:xfr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24532" y="5352586"/>
            <a:ext cx="7262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DP Service Host, Port</a:t>
            </a:r>
          </a:p>
          <a:p>
            <a:r>
              <a:rPr lang="en-US" dirty="0" smtClean="0"/>
              <a:t>- used by JavaScript to target </a:t>
            </a:r>
            <a:r>
              <a:rPr lang="en-US" i="1" dirty="0" err="1" smtClean="0"/>
              <a:t>DPAdmin</a:t>
            </a:r>
            <a:endParaRPr lang="en-US" dirty="0" smtClean="0"/>
          </a:p>
          <a:p>
            <a:r>
              <a:rPr lang="en-US" dirty="0" smtClean="0"/>
              <a:t>DP XML Management Host, Port, Domain, Search for, Object name</a:t>
            </a:r>
          </a:p>
          <a:p>
            <a:r>
              <a:rPr lang="en-US" dirty="0" smtClean="0"/>
              <a:t>- sent as form data to </a:t>
            </a:r>
            <a:r>
              <a:rPr lang="en-US" i="1" dirty="0" err="1" smtClean="0"/>
              <a:t>DPAdmin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4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Web Page - 1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1417638"/>
            <a:ext cx="6477000" cy="49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415</Words>
  <Application>Microsoft Macintosh PowerPoint</Application>
  <PresentationFormat>On-screen Show (4:3)</PresentationFormat>
  <Paragraphs>103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WE761 Exercise 2 Review</vt:lpstr>
      <vt:lpstr>Exercise 2 - Agenda</vt:lpstr>
      <vt:lpstr>CLI – SSH from Terminal Window</vt:lpstr>
      <vt:lpstr>XMI Direct – Message Flow </vt:lpstr>
      <vt:lpstr>XMI Direct – SOMA Structure</vt:lpstr>
      <vt:lpstr>XMI – Exercise Sections 2.4, 2.5</vt:lpstr>
      <vt:lpstr>XMI – Exercise Sections 2.4, 2.5</vt:lpstr>
      <vt:lpstr>Web Page</vt:lpstr>
      <vt:lpstr>JavaScript in Web Page - 1</vt:lpstr>
      <vt:lpstr>JavaScript in Web Page - 2</vt:lpstr>
      <vt:lpstr>SOMA Response via DPAdmin</vt:lpstr>
      <vt:lpstr>DPAdmin in student01-domain</vt:lpstr>
      <vt:lpstr>DPAdmin probe</vt:lpstr>
      <vt:lpstr>DPAdmin - INPUT context</vt:lpstr>
      <vt:lpstr>Action Convert Query Params to XML</vt:lpstr>
      <vt:lpstr>Action: Route</vt:lpstr>
      <vt:lpstr>Action: Route</vt:lpstr>
      <vt:lpstr>Transform creates XMI</vt:lpstr>
      <vt:lpstr>XMI – Exercise Sections 2.4, 2.5</vt:lpstr>
      <vt:lpstr>End</vt:lpstr>
      <vt:lpstr>DPAdmin –Front Side Protocol</vt:lpstr>
      <vt:lpstr>DPAdmin MPGW</vt:lpstr>
      <vt:lpstr>https_fsh_dpadmin</vt:lpstr>
      <vt:lpstr>ssl_proxy_profile_dpadmin</vt:lpstr>
      <vt:lpstr>StudentIdCred</vt:lpstr>
      <vt:lpstr>External definitions</vt:lpstr>
      <vt:lpstr>XMI - </vt:lpstr>
      <vt:lpstr>Log target Archival Upload</vt:lpstr>
    </vt:vector>
  </TitlesOfParts>
  <Company>Escala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WE761 Exercise 2 Review</dc:title>
  <dc:creator>Steve Edwards</dc:creator>
  <cp:lastModifiedBy>Steve Edwards</cp:lastModifiedBy>
  <cp:revision>26</cp:revision>
  <cp:lastPrinted>2020-06-25T12:25:57Z</cp:lastPrinted>
  <dcterms:created xsi:type="dcterms:W3CDTF">2020-06-25T05:48:13Z</dcterms:created>
  <dcterms:modified xsi:type="dcterms:W3CDTF">2020-06-25T13:17:37Z</dcterms:modified>
</cp:coreProperties>
</file>